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7" r:id="rId5"/>
    <p:sldId id="268" r:id="rId6"/>
    <p:sldId id="265" r:id="rId7"/>
    <p:sldId id="260" r:id="rId8"/>
    <p:sldId id="261" r:id="rId9"/>
    <p:sldId id="262" r:id="rId10"/>
    <p:sldId id="263" r:id="rId11"/>
    <p:sldId id="264" r:id="rId12"/>
    <p:sldId id="266" r:id="rId13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>
          <p15:clr>
            <a:srgbClr val="A4A3A4"/>
          </p15:clr>
        </p15:guide>
        <p15:guide id="2" orient="horz" pos="2949">
          <p15:clr>
            <a:srgbClr val="A4A3A4"/>
          </p15:clr>
        </p15:guide>
        <p15:guide id="3" pos="5591">
          <p15:clr>
            <a:srgbClr val="A4A3A4"/>
          </p15:clr>
        </p15:guide>
        <p15:guide id="4" pos="1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309" autoAdjust="0"/>
  </p:normalViewPr>
  <p:slideViewPr>
    <p:cSldViewPr snapToGrid="0">
      <p:cViewPr varScale="1">
        <p:scale>
          <a:sx n="118" d="100"/>
          <a:sy n="118" d="100"/>
        </p:scale>
        <p:origin x="442" y="82"/>
      </p:cViewPr>
      <p:guideLst>
        <p:guide orient="horz" pos="840"/>
        <p:guide orient="horz" pos="2949"/>
        <p:guide pos="5591"/>
        <p:guide pos="1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3" d="100"/>
        <a:sy n="22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Avenir Light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063E4-3DB4-BF4B-BD48-DE21C41834B6}" type="datetimeFigureOut">
              <a:rPr lang="es-ES" smtClean="0">
                <a:latin typeface="Avenir Light"/>
              </a:rPr>
              <a:t>08/05/2015</a:t>
            </a:fld>
            <a:endParaRPr lang="es-ES" dirty="0">
              <a:latin typeface="Avenir Light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Avenir Light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E2354-2C49-2D4B-809F-DB3A0034B032}" type="slidenum">
              <a:rPr lang="es-ES" smtClean="0">
                <a:latin typeface="Avenir Light"/>
              </a:rPr>
              <a:t>‹#›</a:t>
            </a:fld>
            <a:endParaRPr lang="es-ES" dirty="0">
              <a:latin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82620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Light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Light"/>
              </a:defRPr>
            </a:lvl1pPr>
          </a:lstStyle>
          <a:p>
            <a:fld id="{6625E39E-9FE5-2049-8D65-152D64DD95ED}" type="datetimeFigureOut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Light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Light"/>
              </a:defRPr>
            </a:lvl1pPr>
          </a:lstStyle>
          <a:p>
            <a:fld id="{52768C51-0C00-D843-82B7-A1574AB659E4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221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venir Ligh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venir Ligh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venir Ligh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venir Ligh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venir Ligh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257788" y="3214077"/>
            <a:ext cx="8631702" cy="1310104"/>
          </a:xfrm>
          <a:prstGeom prst="rect">
            <a:avLst/>
          </a:prstGeom>
        </p:spPr>
        <p:txBody>
          <a:bodyPr vert="horz" anchor="ctr"/>
          <a:lstStyle>
            <a:lvl1pPr algn="ctr">
              <a:defRPr b="0" cap="all">
                <a:solidFill>
                  <a:schemeClr val="bg2">
                    <a:lumMod val="95000"/>
                  </a:schemeClr>
                </a:solidFill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4" name="Arco de bloque 3"/>
          <p:cNvSpPr/>
          <p:nvPr userDrawn="1"/>
        </p:nvSpPr>
        <p:spPr>
          <a:xfrm>
            <a:off x="4480122" y="4150663"/>
            <a:ext cx="208983" cy="208983"/>
          </a:xfrm>
          <a:prstGeom prst="blockArc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082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7728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/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4"/>
          </p:nvPr>
        </p:nvSpPr>
        <p:spPr>
          <a:xfrm>
            <a:off x="283557" y="1222500"/>
            <a:ext cx="4227512" cy="1535232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4568446" y="1137208"/>
            <a:ext cx="4426274" cy="1705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10" name="Marcador de posición de imagen 6"/>
          <p:cNvSpPr>
            <a:spLocks noGrp="1"/>
          </p:cNvSpPr>
          <p:nvPr>
            <p:ph type="pic" sz="quarter" idx="16"/>
          </p:nvPr>
        </p:nvSpPr>
        <p:spPr>
          <a:xfrm>
            <a:off x="4643484" y="2918836"/>
            <a:ext cx="4227512" cy="1592091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7"/>
          </p:nvPr>
        </p:nvSpPr>
        <p:spPr>
          <a:xfrm>
            <a:off x="208518" y="2814590"/>
            <a:ext cx="4426274" cy="17058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505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7728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/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4"/>
          </p:nvPr>
        </p:nvSpPr>
        <p:spPr>
          <a:xfrm>
            <a:off x="283557" y="1222499"/>
            <a:ext cx="2056887" cy="1548693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0" name="Marcador de posición de imagen 6"/>
          <p:cNvSpPr>
            <a:spLocks noGrp="1"/>
          </p:cNvSpPr>
          <p:nvPr>
            <p:ph type="pic" sz="quarter" idx="16"/>
          </p:nvPr>
        </p:nvSpPr>
        <p:spPr>
          <a:xfrm>
            <a:off x="4643484" y="2936488"/>
            <a:ext cx="2052495" cy="1577196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2" name="Marcador de posición de imagen 6"/>
          <p:cNvSpPr>
            <a:spLocks noGrp="1"/>
          </p:cNvSpPr>
          <p:nvPr>
            <p:ph type="pic" sz="quarter" idx="17"/>
          </p:nvPr>
        </p:nvSpPr>
        <p:spPr>
          <a:xfrm>
            <a:off x="260350" y="2923004"/>
            <a:ext cx="2080094" cy="159068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3" name="Marcador de posición de imagen 6"/>
          <p:cNvSpPr>
            <a:spLocks noGrp="1"/>
          </p:cNvSpPr>
          <p:nvPr>
            <p:ph type="pic" sz="quarter" idx="18"/>
          </p:nvPr>
        </p:nvSpPr>
        <p:spPr>
          <a:xfrm>
            <a:off x="4628412" y="1218197"/>
            <a:ext cx="2088558" cy="155919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9"/>
          </p:nvPr>
        </p:nvSpPr>
        <p:spPr>
          <a:xfrm>
            <a:off x="2476500" y="1206500"/>
            <a:ext cx="2025650" cy="1554163"/>
          </a:xfrm>
          <a:prstGeom prst="rect">
            <a:avLst/>
          </a:prstGeom>
        </p:spPr>
        <p:txBody>
          <a:bodyPr vert="horz" anchor="ctr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20"/>
          </p:nvPr>
        </p:nvSpPr>
        <p:spPr>
          <a:xfrm>
            <a:off x="2486996" y="2907004"/>
            <a:ext cx="2025650" cy="1627674"/>
          </a:xfrm>
          <a:prstGeom prst="rect">
            <a:avLst/>
          </a:prstGeom>
        </p:spPr>
        <p:txBody>
          <a:bodyPr vert="horz" anchor="ctr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5" name="Marcador de texto 7"/>
          <p:cNvSpPr>
            <a:spLocks noGrp="1"/>
          </p:cNvSpPr>
          <p:nvPr>
            <p:ph type="body" sz="quarter" idx="21"/>
          </p:nvPr>
        </p:nvSpPr>
        <p:spPr>
          <a:xfrm>
            <a:off x="6839567" y="1227494"/>
            <a:ext cx="2025650" cy="1554163"/>
          </a:xfrm>
          <a:prstGeom prst="rect">
            <a:avLst/>
          </a:prstGeom>
        </p:spPr>
        <p:txBody>
          <a:bodyPr vert="horz" anchor="ctr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2"/>
          </p:nvPr>
        </p:nvSpPr>
        <p:spPr>
          <a:xfrm>
            <a:off x="6850063" y="2927998"/>
            <a:ext cx="2025650" cy="1588246"/>
          </a:xfrm>
          <a:prstGeom prst="rect">
            <a:avLst/>
          </a:prstGeom>
        </p:spPr>
        <p:txBody>
          <a:bodyPr vert="horz" anchor="ctr"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7" name="Rectángulo 16"/>
          <p:cNvSpPr/>
          <p:nvPr userDrawn="1"/>
        </p:nvSpPr>
        <p:spPr>
          <a:xfrm>
            <a:off x="2306829" y="1208049"/>
            <a:ext cx="176681" cy="15611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 userDrawn="1"/>
        </p:nvSpPr>
        <p:spPr>
          <a:xfrm>
            <a:off x="2319219" y="2917902"/>
            <a:ext cx="176681" cy="15983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/>
          <p:cNvSpPr/>
          <p:nvPr userDrawn="1"/>
        </p:nvSpPr>
        <p:spPr>
          <a:xfrm>
            <a:off x="6655805" y="1214245"/>
            <a:ext cx="176681" cy="15611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/>
          <p:cNvSpPr/>
          <p:nvPr userDrawn="1"/>
        </p:nvSpPr>
        <p:spPr>
          <a:xfrm>
            <a:off x="6668195" y="2924098"/>
            <a:ext cx="176681" cy="15983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920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seño personalizado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437732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84869" y="1144473"/>
            <a:ext cx="4323831" cy="3385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557431" y="1144474"/>
            <a:ext cx="4323831" cy="1622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5"/>
          </p:nvPr>
        </p:nvSpPr>
        <p:spPr>
          <a:xfrm>
            <a:off x="4652963" y="2900363"/>
            <a:ext cx="4227512" cy="1619250"/>
          </a:xfrm>
          <a:prstGeom prst="rect">
            <a:avLst/>
          </a:prstGeom>
        </p:spPr>
        <p:txBody>
          <a:bodyPr vert="horz" anchor="ctr"/>
          <a:lstStyle>
            <a:lvl1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2pPr>
            <a:lvl3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3pPr>
            <a:lvl4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4pPr>
            <a:lvl5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pic>
        <p:nvPicPr>
          <p:cNvPr id="5" name="Imagen 4" descr="entuizer_curvas_RGB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77" y="578383"/>
            <a:ext cx="1123786" cy="227369"/>
          </a:xfrm>
          <a:prstGeom prst="rect">
            <a:avLst/>
          </a:prstGeom>
        </p:spPr>
      </p:pic>
      <p:cxnSp>
        <p:nvCxnSpPr>
          <p:cNvPr id="16" name="Conector recto 15"/>
          <p:cNvCxnSpPr/>
          <p:nvPr userDrawn="1"/>
        </p:nvCxnSpPr>
        <p:spPr>
          <a:xfrm flipV="1">
            <a:off x="272877" y="776774"/>
            <a:ext cx="7388667" cy="83976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 userDrawn="1"/>
        </p:nvSpPr>
        <p:spPr>
          <a:xfrm>
            <a:off x="7930451" y="4566122"/>
            <a:ext cx="10825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s-ES" sz="900" b="0" i="0" dirty="0" err="1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www.entuizer.com</a:t>
            </a:r>
            <a:endParaRPr lang="es-ES" sz="900" b="0" i="0" dirty="0">
              <a:solidFill>
                <a:schemeClr val="accent3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9" name="Arco de bloque 18"/>
          <p:cNvSpPr/>
          <p:nvPr userDrawn="1"/>
        </p:nvSpPr>
        <p:spPr>
          <a:xfrm>
            <a:off x="4480122" y="4687958"/>
            <a:ext cx="208983" cy="208983"/>
          </a:xfrm>
          <a:prstGeom prst="blockArc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4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788" y="815196"/>
            <a:ext cx="8631702" cy="3708985"/>
          </a:xfrm>
          <a:prstGeom prst="rect">
            <a:avLst/>
          </a:prstGeom>
        </p:spPr>
        <p:txBody>
          <a:bodyPr vert="horz" anchor="ctr"/>
          <a:lstStyle>
            <a:lvl1pPr algn="ctr">
              <a:defRPr/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11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ORTADA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788" y="3214077"/>
            <a:ext cx="8631702" cy="1310104"/>
          </a:xfrm>
          <a:prstGeom prst="rect">
            <a:avLst/>
          </a:prstGeom>
        </p:spPr>
        <p:txBody>
          <a:bodyPr vert="horz" anchor="ctr"/>
          <a:lstStyle>
            <a:lvl1pPr algn="ctr">
              <a:defRPr b="0" cap="all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Arco de bloque 2"/>
          <p:cNvSpPr/>
          <p:nvPr userDrawn="1"/>
        </p:nvSpPr>
        <p:spPr>
          <a:xfrm>
            <a:off x="4480122" y="4150663"/>
            <a:ext cx="208983" cy="208983"/>
          </a:xfrm>
          <a:prstGeom prst="blockArc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ORTADA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57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ORTADA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entuizer_curvas_RGB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60" y="812800"/>
            <a:ext cx="1294650" cy="2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47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ORTADA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entuizer_curvas_RGB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194" y="813997"/>
            <a:ext cx="1280762" cy="25912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7788" y="3214077"/>
            <a:ext cx="8631702" cy="1310104"/>
          </a:xfrm>
          <a:prstGeom prst="rect">
            <a:avLst/>
          </a:prstGeom>
        </p:spPr>
        <p:txBody>
          <a:bodyPr vert="horz" anchor="ctr"/>
          <a:lstStyle>
            <a:lvl1pPr algn="ctr">
              <a:defRPr b="0" cap="all">
                <a:solidFill>
                  <a:schemeClr val="accent5"/>
                </a:solidFill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7" name="Arco de bloque 6"/>
          <p:cNvSpPr/>
          <p:nvPr userDrawn="1"/>
        </p:nvSpPr>
        <p:spPr>
          <a:xfrm>
            <a:off x="4480122" y="4150663"/>
            <a:ext cx="208983" cy="208983"/>
          </a:xfrm>
          <a:prstGeom prst="blockArc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1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7728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84869" y="1144473"/>
            <a:ext cx="4323831" cy="3385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557431" y="1144473"/>
            <a:ext cx="4323831" cy="33759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9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/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3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181902" y="4658050"/>
            <a:ext cx="422122" cy="127750"/>
          </a:xfrm>
        </p:spPr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17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437732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0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/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84869" y="1144473"/>
            <a:ext cx="4323831" cy="3385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14"/>
          </p:nvPr>
        </p:nvSpPr>
        <p:spPr>
          <a:xfrm>
            <a:off x="4557431" y="1144474"/>
            <a:ext cx="4323831" cy="1622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5"/>
          </p:nvPr>
        </p:nvSpPr>
        <p:spPr>
          <a:xfrm>
            <a:off x="4652963" y="2900363"/>
            <a:ext cx="4227512" cy="1619250"/>
          </a:xfrm>
          <a:prstGeom prst="rect">
            <a:avLst/>
          </a:prstGeom>
        </p:spPr>
        <p:txBody>
          <a:bodyPr vert="horz" anchor="ctr"/>
          <a:lstStyle>
            <a:lvl1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  <a:lvl2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2pPr>
            <a:lvl3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3pPr>
            <a:lvl4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4pPr>
            <a:lvl5pPr marL="0" algn="ctr">
              <a:defRPr sz="2800" cap="none">
                <a:solidFill>
                  <a:schemeClr val="accent5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3265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7728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/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84870" y="1118256"/>
            <a:ext cx="2146744" cy="34116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7" name="Marcador de posición de imagen 6"/>
          <p:cNvSpPr>
            <a:spLocks noGrp="1"/>
          </p:cNvSpPr>
          <p:nvPr>
            <p:ph type="pic" sz="quarter" idx="14"/>
          </p:nvPr>
        </p:nvSpPr>
        <p:spPr>
          <a:xfrm>
            <a:off x="2472999" y="1222499"/>
            <a:ext cx="4227512" cy="329711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5"/>
          </p:nvPr>
        </p:nvSpPr>
        <p:spPr>
          <a:xfrm>
            <a:off x="6776844" y="1137210"/>
            <a:ext cx="2217876" cy="33926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642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6830" y="320407"/>
            <a:ext cx="6510617" cy="772800"/>
          </a:xfrm>
          <a:prstGeom prst="rect">
            <a:avLst/>
          </a:prstGeom>
        </p:spPr>
        <p:txBody>
          <a:bodyPr/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3"/>
          </p:nvPr>
        </p:nvSpPr>
        <p:spPr>
          <a:xfrm>
            <a:off x="184869" y="1144473"/>
            <a:ext cx="4323831" cy="33854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9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97044" y="870048"/>
            <a:ext cx="6529021" cy="2647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1" i="0" cap="all"/>
            </a:lvl1pPr>
            <a:lvl2pPr marL="0">
              <a:lnSpc>
                <a:spcPct val="100000"/>
              </a:lnSpc>
              <a:buFontTx/>
              <a:buNone/>
              <a:defRPr/>
            </a:lvl2pPr>
            <a:lvl3pPr marL="0">
              <a:lnSpc>
                <a:spcPct val="100000"/>
              </a:lnSpc>
              <a:buFontTx/>
              <a:buNone/>
              <a:defRPr/>
            </a:lvl3pPr>
            <a:lvl4pPr marL="0">
              <a:lnSpc>
                <a:spcPct val="100000"/>
              </a:lnSpc>
              <a:buFontTx/>
              <a:buNone/>
              <a:defRPr/>
            </a:lvl4pPr>
            <a:lvl5pPr marL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14"/>
          </p:nvPr>
        </p:nvSpPr>
        <p:spPr>
          <a:xfrm>
            <a:off x="4565440" y="1112676"/>
            <a:ext cx="4334085" cy="342219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004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841697" y="85620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800" kern="1200" smtClean="0">
                <a:solidFill>
                  <a:schemeClr val="bg1">
                    <a:lumMod val="65000"/>
                  </a:schemeClr>
                </a:solidFill>
                <a:latin typeface="Corbel"/>
                <a:ea typeface="+mn-ea"/>
                <a:cs typeface="Corbel"/>
              </a:defRPr>
            </a:lvl1pPr>
          </a:lstStyle>
          <a:p>
            <a:fld id="{3D59D99B-4875-4D49-8D86-3CF9C7489B38}" type="datetime1">
              <a:rPr lang="es-ES" smtClean="0"/>
              <a:pPr/>
              <a:t>08/05/2015</a:t>
            </a:fld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81902" y="4658050"/>
            <a:ext cx="422122" cy="127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506576"/>
                </a:solidFill>
                <a:latin typeface="Avenir Light"/>
              </a:defRPr>
            </a:lvl1pPr>
          </a:lstStyle>
          <a:p>
            <a:fld id="{4C56A5C3-2649-164B-BEA4-B11CF0CB3D88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4" name="CuadroTexto 13"/>
          <p:cNvSpPr txBox="1"/>
          <p:nvPr userDrawn="1"/>
        </p:nvSpPr>
        <p:spPr>
          <a:xfrm>
            <a:off x="7930451" y="4566122"/>
            <a:ext cx="1082579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s-ES" sz="900" b="0" i="0" dirty="0" err="1" smtClean="0">
                <a:solidFill>
                  <a:schemeClr val="accent3">
                    <a:lumMod val="75000"/>
                  </a:schemeClr>
                </a:solidFill>
                <a:latin typeface="Corbel"/>
                <a:cs typeface="Corbel"/>
              </a:rPr>
              <a:t>www.entuizer.com</a:t>
            </a:r>
            <a:endParaRPr lang="es-ES" sz="900" b="0" i="0" dirty="0">
              <a:solidFill>
                <a:schemeClr val="accent3">
                  <a:lumMod val="75000"/>
                </a:schemeClr>
              </a:solidFill>
              <a:latin typeface="Corbel"/>
              <a:cs typeface="Corbel"/>
            </a:endParaRPr>
          </a:p>
        </p:txBody>
      </p:sp>
      <p:pic>
        <p:nvPicPr>
          <p:cNvPr id="12" name="Imagen 11" descr="entuizer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265" y="584232"/>
            <a:ext cx="1116064" cy="218092"/>
          </a:xfrm>
          <a:prstGeom prst="rect">
            <a:avLst/>
          </a:prstGeom>
        </p:spPr>
      </p:pic>
      <p:sp>
        <p:nvSpPr>
          <p:cNvPr id="17" name="Arco de bloque 16"/>
          <p:cNvSpPr/>
          <p:nvPr userDrawn="1"/>
        </p:nvSpPr>
        <p:spPr>
          <a:xfrm>
            <a:off x="4480122" y="4687958"/>
            <a:ext cx="208983" cy="208983"/>
          </a:xfrm>
          <a:prstGeom prst="blockArc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9" name="Conector recto 8"/>
          <p:cNvCxnSpPr/>
          <p:nvPr userDrawn="1"/>
        </p:nvCxnSpPr>
        <p:spPr>
          <a:xfrm flipV="1">
            <a:off x="272877" y="776774"/>
            <a:ext cx="7388667" cy="83976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85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60" r:id="rId4"/>
    <p:sldLayoutId id="2147483661" r:id="rId5"/>
    <p:sldLayoutId id="2147483650" r:id="rId6"/>
    <p:sldLayoutId id="2147483653" r:id="rId7"/>
    <p:sldLayoutId id="2147483654" r:id="rId8"/>
    <p:sldLayoutId id="2147483657" r:id="rId9"/>
    <p:sldLayoutId id="2147483655" r:id="rId10"/>
    <p:sldLayoutId id="2147483659" r:id="rId11"/>
    <p:sldLayoutId id="2147483656" r:id="rId12"/>
    <p:sldLayoutId id="2147483658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500" b="1" i="0" kern="1200">
          <a:solidFill>
            <a:schemeClr val="tx2"/>
          </a:solidFill>
          <a:latin typeface="Corbel"/>
          <a:ea typeface="+mj-ea"/>
          <a:cs typeface="Corbe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Corbel"/>
          <a:ea typeface="+mn-ea"/>
          <a:cs typeface="Corbe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Corbel"/>
          <a:ea typeface="+mn-ea"/>
          <a:cs typeface="Corbe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Corbel"/>
          <a:ea typeface="+mn-ea"/>
          <a:cs typeface="Corbe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Corbel"/>
          <a:ea typeface="+mn-ea"/>
          <a:cs typeface="Corbe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Corbel"/>
          <a:ea typeface="+mn-ea"/>
          <a:cs typeface="Corbe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294967295"/>
          </p:nvPr>
        </p:nvSpPr>
        <p:spPr>
          <a:xfrm>
            <a:off x="0" y="4657725"/>
            <a:ext cx="420688" cy="128588"/>
          </a:xfrm>
        </p:spPr>
        <p:txBody>
          <a:bodyPr/>
          <a:lstStyle/>
          <a:p>
            <a:fld id="{4C56A5C3-2649-164B-BEA4-B11CF0CB3D88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74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SUBTÍTULO</a:t>
            </a:r>
            <a:endParaRPr lang="es-ES" dirty="0"/>
          </a:p>
        </p:txBody>
      </p:sp>
      <p:pic>
        <p:nvPicPr>
          <p:cNvPr id="20" name="Marcador de posición de imagen 19" descr="Screen Shot 2015-02-25 at 10.36.08 AM.pn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53" b="39453"/>
          <a:stretch>
            <a:fillRect/>
          </a:stretch>
        </p:blipFill>
        <p:spPr/>
      </p:pic>
      <p:sp>
        <p:nvSpPr>
          <p:cNvPr id="17" name="Marcador de texto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pic>
        <p:nvPicPr>
          <p:cNvPr id="21" name="Marcador de posición de imagen 20" descr="Screen Shot 2015-02-25 at 10.36.03 AM.pn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27" b="39527"/>
          <a:stretch>
            <a:fillRect/>
          </a:stretch>
        </p:blipFill>
        <p:spPr/>
      </p:pic>
      <p:sp>
        <p:nvSpPr>
          <p:cNvPr id="19" name="Marcador de texto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02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SUBTÍTULO</a:t>
            </a:r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 smtClean="0"/>
          </a:p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Cras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 odio. </a:t>
            </a:r>
          </a:p>
        </p:txBody>
      </p:sp>
    </p:spTree>
    <p:extLst>
      <p:ext uri="{BB962C8B-B14F-4D97-AF65-F5344CB8AC3E}">
        <p14:creationId xmlns:p14="http://schemas.microsoft.com/office/powerpoint/2010/main" val="41627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SUBTÍTULO</a:t>
            </a:r>
            <a:endParaRPr lang="es-ES" dirty="0"/>
          </a:p>
        </p:txBody>
      </p:sp>
      <p:pic>
        <p:nvPicPr>
          <p:cNvPr id="15" name="Marcador de posición de imagen 14" descr="Screen Shot 2015-02-25 at 10.36.08 AM.pn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0" b="28110"/>
          <a:stretch>
            <a:fillRect/>
          </a:stretch>
        </p:blipFill>
        <p:spPr/>
      </p:pic>
      <p:pic>
        <p:nvPicPr>
          <p:cNvPr id="18" name="Marcador de posición de imagen 17" descr="Screen Shot 2015-02-25 at 10.36.08 AM.pn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4" b="27694"/>
          <a:stretch>
            <a:fillRect/>
          </a:stretch>
        </p:blipFill>
        <p:spPr/>
      </p:pic>
      <p:pic>
        <p:nvPicPr>
          <p:cNvPr id="16" name="Marcador de posición de imagen 15" descr="Screen Shot 2015-02-25 at 10.36.08 AM.pn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4" b="27784"/>
          <a:stretch>
            <a:fillRect/>
          </a:stretch>
        </p:blipFill>
        <p:spPr/>
      </p:pic>
      <p:pic>
        <p:nvPicPr>
          <p:cNvPr id="17" name="Marcador de posición de imagen 16" descr="Screen Shot 2015-02-25 at 10.36.08 AM.png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8" b="28288"/>
          <a:stretch>
            <a:fillRect/>
          </a:stretch>
        </p:blipFill>
        <p:spPr/>
      </p:pic>
      <p:sp>
        <p:nvSpPr>
          <p:cNvPr id="10" name="Marcador de texto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endParaRPr lang="es-ES" dirty="0"/>
          </a:p>
          <a:p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endParaRPr lang="es-ES" dirty="0"/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endParaRPr lang="es-ES" dirty="0"/>
          </a:p>
          <a:p>
            <a:endParaRPr lang="es-ES" dirty="0"/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78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645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TITULO DE LA DIAPOSITIVA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054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41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268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SUBTÍTULO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 smtClean="0"/>
          </a:p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97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SUBTÍTULO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“</a:t>
            </a:r>
            <a:r>
              <a:rPr lang="es-ES" dirty="0" err="1" smtClean="0"/>
              <a:t>Fusce</a:t>
            </a:r>
            <a:r>
              <a:rPr lang="es-ES" dirty="0" smtClean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 smtClean="0"/>
              <a:t>commodo</a:t>
            </a:r>
            <a:r>
              <a:rPr lang="es-ES" dirty="0" smtClean="0"/>
              <a:t>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870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TÍTULO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56A5C3-2649-164B-BEA4-B11CF0CB3D88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SUBTÍTULO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  <p:pic>
        <p:nvPicPr>
          <p:cNvPr id="13" name="Marcador de posición de imagen 12" descr="Screen Shot 2015-02-25 at 10.36.03 AM.pn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3" b="28313"/>
          <a:stretch>
            <a:fillRect/>
          </a:stretch>
        </p:blipFill>
        <p:spPr/>
      </p:pic>
      <p:sp>
        <p:nvSpPr>
          <p:cNvPr id="12" name="Marcador de texto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Vivamus</a:t>
            </a:r>
            <a:r>
              <a:rPr lang="es-ES" dirty="0"/>
              <a:t> in </a:t>
            </a:r>
            <a:r>
              <a:rPr lang="es-ES" dirty="0" err="1"/>
              <a:t>tincidunt</a:t>
            </a:r>
            <a:r>
              <a:rPr lang="es-ES" dirty="0"/>
              <a:t> ante. </a:t>
            </a:r>
            <a:r>
              <a:rPr lang="es-ES" dirty="0" err="1"/>
              <a:t>Vivamus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ut </a:t>
            </a:r>
            <a:r>
              <a:rPr lang="es-ES" dirty="0" err="1"/>
              <a:t>ultricies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, in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at </a:t>
            </a:r>
            <a:r>
              <a:rPr lang="es-ES" dirty="0" err="1"/>
              <a:t>purus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, </a:t>
            </a:r>
            <a:r>
              <a:rPr lang="es-ES" dirty="0" err="1"/>
              <a:t>euismod</a:t>
            </a:r>
            <a:r>
              <a:rPr lang="es-ES" dirty="0"/>
              <a:t> odio </a:t>
            </a:r>
            <a:r>
              <a:rPr lang="es-ES" dirty="0" err="1"/>
              <a:t>ac</a:t>
            </a:r>
            <a:r>
              <a:rPr lang="es-ES" dirty="0"/>
              <a:t>, </a:t>
            </a:r>
            <a:r>
              <a:rPr lang="es-ES" dirty="0" err="1"/>
              <a:t>pharetra</a:t>
            </a:r>
            <a:r>
              <a:rPr lang="es-ES" dirty="0"/>
              <a:t> ante.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condimentum</a:t>
            </a:r>
            <a:r>
              <a:rPr lang="es-ES" dirty="0"/>
              <a:t> ex id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malesuada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. Nunc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venenatis</a:t>
            </a:r>
            <a:r>
              <a:rPr lang="es-ES" dirty="0"/>
              <a:t> dolor </a:t>
            </a:r>
            <a:r>
              <a:rPr lang="es-ES" dirty="0" err="1"/>
              <a:t>commodo</a:t>
            </a:r>
            <a:r>
              <a:rPr lang="es-ES" dirty="0"/>
              <a:t> </a:t>
            </a:r>
            <a:r>
              <a:rPr lang="es-ES" dirty="0" err="1"/>
              <a:t>commodo</a:t>
            </a:r>
            <a:r>
              <a:rPr lang="es-ES" dirty="0"/>
              <a:t>. Cum </a:t>
            </a:r>
            <a:r>
              <a:rPr lang="es-ES" dirty="0" err="1"/>
              <a:t>sociis</a:t>
            </a:r>
            <a:r>
              <a:rPr lang="es-ES" dirty="0"/>
              <a:t> </a:t>
            </a:r>
            <a:r>
              <a:rPr lang="es-ES" dirty="0" err="1"/>
              <a:t>natoque</a:t>
            </a:r>
            <a:r>
              <a:rPr lang="es-ES" dirty="0"/>
              <a:t> </a:t>
            </a:r>
            <a:r>
              <a:rPr lang="es-ES" dirty="0" err="1"/>
              <a:t>penatibus</a:t>
            </a:r>
            <a:r>
              <a:rPr lang="es-ES" dirty="0"/>
              <a:t> et </a:t>
            </a:r>
            <a:r>
              <a:rPr lang="es-ES" dirty="0" err="1"/>
              <a:t>magnis</a:t>
            </a:r>
            <a:r>
              <a:rPr lang="es-ES" dirty="0"/>
              <a:t> </a:t>
            </a:r>
            <a:r>
              <a:rPr lang="es-ES" dirty="0" err="1"/>
              <a:t>dis</a:t>
            </a:r>
            <a:r>
              <a:rPr lang="es-ES" dirty="0"/>
              <a:t> </a:t>
            </a:r>
            <a:r>
              <a:rPr lang="es-ES" dirty="0" err="1"/>
              <a:t>parturient</a:t>
            </a:r>
            <a:r>
              <a:rPr lang="es-ES" dirty="0"/>
              <a:t> montes, </a:t>
            </a:r>
            <a:r>
              <a:rPr lang="es-ES" dirty="0" err="1"/>
              <a:t>nascetur</a:t>
            </a:r>
            <a:r>
              <a:rPr lang="es-ES" dirty="0"/>
              <a:t> </a:t>
            </a:r>
            <a:r>
              <a:rPr lang="es-ES" dirty="0" err="1"/>
              <a:t>ridiculus</a:t>
            </a:r>
            <a:r>
              <a:rPr lang="es-ES" dirty="0"/>
              <a:t> mus. Ut </a:t>
            </a:r>
            <a:r>
              <a:rPr lang="es-ES" dirty="0" err="1"/>
              <a:t>gravida</a:t>
            </a:r>
            <a:r>
              <a:rPr lang="es-ES" dirty="0"/>
              <a:t>, </a:t>
            </a:r>
            <a:r>
              <a:rPr lang="es-ES" dirty="0" err="1"/>
              <a:t>quam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tempor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, </a:t>
            </a:r>
            <a:r>
              <a:rPr lang="es-ES" dirty="0" err="1"/>
              <a:t>massa</a:t>
            </a:r>
            <a:r>
              <a:rPr lang="es-ES" dirty="0"/>
              <a:t>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augue</a:t>
            </a:r>
            <a:r>
              <a:rPr lang="es-ES" dirty="0"/>
              <a:t>, vitae </a:t>
            </a:r>
            <a:r>
              <a:rPr lang="es-ES" dirty="0" err="1"/>
              <a:t>tempus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 id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ac</a:t>
            </a:r>
            <a:r>
              <a:rPr lang="es-ES" dirty="0"/>
              <a:t> dolor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ultrices </a:t>
            </a:r>
            <a:r>
              <a:rPr lang="es-ES" dirty="0" err="1"/>
              <a:t>vulputate</a:t>
            </a:r>
            <a:r>
              <a:rPr lang="es-ES" dirty="0"/>
              <a:t>. </a:t>
            </a:r>
            <a:r>
              <a:rPr lang="es-ES" dirty="0" err="1"/>
              <a:t>Proin</a:t>
            </a:r>
            <a:r>
              <a:rPr lang="es-ES" dirty="0"/>
              <a:t> ut </a:t>
            </a:r>
            <a:r>
              <a:rPr lang="es-ES" dirty="0" err="1"/>
              <a:t>felis</a:t>
            </a:r>
            <a:r>
              <a:rPr lang="es-ES" dirty="0"/>
              <a:t> </a:t>
            </a:r>
            <a:r>
              <a:rPr lang="es-ES" dirty="0" err="1"/>
              <a:t>aliquam</a:t>
            </a:r>
            <a:r>
              <a:rPr lang="es-ES" dirty="0"/>
              <a:t>, </a:t>
            </a:r>
            <a:r>
              <a:rPr lang="es-ES" dirty="0" err="1"/>
              <a:t>iaculis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id,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828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ENTUIZER">
      <a:dk1>
        <a:srgbClr val="000000"/>
      </a:dk1>
      <a:lt1>
        <a:sysClr val="window" lastClr="FFFFFF"/>
      </a:lt1>
      <a:dk2>
        <a:srgbClr val="488ECB"/>
      </a:dk2>
      <a:lt2>
        <a:srgbClr val="FFFFFF"/>
      </a:lt2>
      <a:accent1>
        <a:srgbClr val="BFE7FF"/>
      </a:accent1>
      <a:accent2>
        <a:srgbClr val="57AFFC"/>
      </a:accent2>
      <a:accent3>
        <a:srgbClr val="91D1FF"/>
      </a:accent3>
      <a:accent4>
        <a:srgbClr val="30628D"/>
      </a:accent4>
      <a:accent5>
        <a:srgbClr val="1F405C"/>
      </a:accent5>
      <a:accent6>
        <a:srgbClr val="488ECB"/>
      </a:accent6>
      <a:hlink>
        <a:srgbClr val="132738"/>
      </a:hlink>
      <a:folHlink>
        <a:srgbClr val="BFE7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1540</Words>
  <Application>Microsoft Office PowerPoint</Application>
  <PresentationFormat>On-screen Show (16:9)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Light</vt:lpstr>
      <vt:lpstr>Calibri</vt:lpstr>
      <vt:lpstr>Corbel</vt:lpstr>
      <vt:lpstr>Tema de Office</vt:lpstr>
      <vt:lpstr>TÍTULO</vt:lpstr>
      <vt:lpstr>TÍTULO</vt:lpstr>
      <vt:lpstr>PowerPoint Presentation</vt:lpstr>
      <vt:lpstr>TITULO DE LA DIAPOSITIVA</vt:lpstr>
      <vt:lpstr>PowerPoint Presentation</vt:lpstr>
      <vt:lpstr>TÍTULO</vt:lpstr>
      <vt:lpstr>TÍTULO</vt:lpstr>
      <vt:lpstr>TÍTULO</vt:lpstr>
      <vt:lpstr>TÍTULO</vt:lpstr>
      <vt:lpstr>TÍTULO</vt:lpstr>
      <vt:lpstr>TÍTULO</vt:lpstr>
      <vt:lpstr>TÍTULO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Estefania</dc:creator>
  <cp:lastModifiedBy>Miky Llano</cp:lastModifiedBy>
  <cp:revision>96</cp:revision>
  <dcterms:created xsi:type="dcterms:W3CDTF">2015-01-15T15:32:50Z</dcterms:created>
  <dcterms:modified xsi:type="dcterms:W3CDTF">2015-05-08T17:33:22Z</dcterms:modified>
</cp:coreProperties>
</file>